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0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1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3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6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0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9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4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9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3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7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2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F164-3508-4F88-99FD-8F611DF922AA}" type="datetimeFigureOut">
              <a:rPr lang="en-US" smtClean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C7D8-6D21-4FC9-934D-09777C2A3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Administrative Review Committee Report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Faculty Senate Meeting, 1-28-16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086600" cy="3581400"/>
          </a:xfrm>
          <a:ln w="34925">
            <a:solidFill>
              <a:schemeClr val="tx2">
                <a:lumMod val="60000"/>
                <a:lumOff val="40000"/>
                <a:alpha val="92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Administrative Review of the Chancellor, Provost and CASB Dean – </a:t>
            </a:r>
            <a:r>
              <a:rPr lang="en-US" sz="2600" dirty="0" smtClean="0">
                <a:solidFill>
                  <a:schemeClr val="tx1"/>
                </a:solidFill>
              </a:rPr>
              <a:t>scheduled for Spring Semester 2016;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Proposed Form:</a:t>
            </a:r>
            <a:r>
              <a:rPr lang="en-US" sz="2600" dirty="0" smtClean="0">
                <a:solidFill>
                  <a:schemeClr val="tx1"/>
                </a:solidFill>
              </a:rPr>
              <a:t> ratings on 10-15 position activities; question on overall merit; place for comments. </a:t>
            </a:r>
            <a:r>
              <a:rPr lang="en-US" sz="2600" dirty="0" smtClean="0">
                <a:solidFill>
                  <a:schemeClr val="tx1"/>
                </a:solidFill>
              </a:rPr>
              <a:t>[ </a:t>
            </a:r>
            <a:r>
              <a:rPr lang="en-US" sz="2600" dirty="0" smtClean="0">
                <a:solidFill>
                  <a:schemeClr val="tx1"/>
                </a:solidFill>
              </a:rPr>
              <a:t>Position responsibilities &amp; accomplishments will be available.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      Dean will be evaluated only by CASB faculty.]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Report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on final form:  </a:t>
            </a:r>
            <a:r>
              <a:rPr lang="en-US" sz="2600" dirty="0" smtClean="0">
                <a:solidFill>
                  <a:schemeClr val="tx1"/>
                </a:solidFill>
              </a:rPr>
              <a:t>Faculty Senate Mtg. (2-18-16)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Review completed:  </a:t>
            </a:r>
            <a:r>
              <a:rPr lang="en-US" sz="2600" dirty="0" smtClean="0">
                <a:solidFill>
                  <a:schemeClr val="tx1"/>
                </a:solidFill>
              </a:rPr>
              <a:t>third week of March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</a:rPr>
              <a:t>Results to Faculty Senate Officers:   </a:t>
            </a:r>
            <a:r>
              <a:rPr lang="en-US" sz="2600" dirty="0" smtClean="0">
                <a:solidFill>
                  <a:schemeClr val="tx1"/>
                </a:solidFill>
              </a:rPr>
              <a:t>first week of April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1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Administrative Review Committee Report  Faculty Senate Meeting, 1-28-16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Review Committee Report  Faculty Senate Meeting, January 28, 2016</dc:title>
  <dc:creator>Hale, Barbara N.</dc:creator>
  <cp:lastModifiedBy>Hale, Barbara N.</cp:lastModifiedBy>
  <cp:revision>17</cp:revision>
  <dcterms:created xsi:type="dcterms:W3CDTF">2016-01-26T21:44:39Z</dcterms:created>
  <dcterms:modified xsi:type="dcterms:W3CDTF">2016-01-26T23:46:05Z</dcterms:modified>
</cp:coreProperties>
</file>